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342" r:id="rId3"/>
    <p:sldId id="343" r:id="rId4"/>
    <p:sldId id="344" r:id="rId5"/>
    <p:sldId id="345" r:id="rId6"/>
    <p:sldId id="357" r:id="rId7"/>
    <p:sldId id="257" r:id="rId8"/>
    <p:sldId id="258" r:id="rId9"/>
    <p:sldId id="259" r:id="rId10"/>
    <p:sldId id="270" r:id="rId11"/>
    <p:sldId id="271" r:id="rId12"/>
    <p:sldId id="272" r:id="rId13"/>
    <p:sldId id="310" r:id="rId14"/>
    <p:sldId id="263" r:id="rId15"/>
    <p:sldId id="264" r:id="rId16"/>
    <p:sldId id="265" r:id="rId17"/>
    <p:sldId id="267" r:id="rId18"/>
    <p:sldId id="266" r:id="rId19"/>
    <p:sldId id="268" r:id="rId20"/>
    <p:sldId id="337" r:id="rId21"/>
    <p:sldId id="300" r:id="rId22"/>
    <p:sldId id="313" r:id="rId23"/>
    <p:sldId id="301" r:id="rId24"/>
    <p:sldId id="269" r:id="rId25"/>
    <p:sldId id="260" r:id="rId26"/>
    <p:sldId id="349" r:id="rId27"/>
    <p:sldId id="352" r:id="rId28"/>
    <p:sldId id="304" r:id="rId29"/>
    <p:sldId id="276" r:id="rId30"/>
    <p:sldId id="346" r:id="rId31"/>
    <p:sldId id="347" r:id="rId32"/>
    <p:sldId id="277" r:id="rId33"/>
    <p:sldId id="339" r:id="rId34"/>
    <p:sldId id="278" r:id="rId35"/>
    <p:sldId id="282" r:id="rId36"/>
    <p:sldId id="356" r:id="rId37"/>
    <p:sldId id="283" r:id="rId38"/>
    <p:sldId id="284" r:id="rId39"/>
    <p:sldId id="285" r:id="rId40"/>
    <p:sldId id="320" r:id="rId41"/>
    <p:sldId id="321" r:id="rId42"/>
    <p:sldId id="287" r:id="rId43"/>
    <p:sldId id="350" r:id="rId44"/>
    <p:sldId id="290" r:id="rId45"/>
    <p:sldId id="340" r:id="rId46"/>
    <p:sldId id="293" r:id="rId47"/>
    <p:sldId id="294" r:id="rId48"/>
    <p:sldId id="324" r:id="rId49"/>
    <p:sldId id="307" r:id="rId50"/>
    <p:sldId id="296" r:id="rId51"/>
    <p:sldId id="308" r:id="rId52"/>
    <p:sldId id="351" r:id="rId53"/>
  </p:sldIdLst>
  <p:sldSz cx="12192000" cy="6858000"/>
  <p:notesSz cx="6858000" cy="9144000"/>
  <p:embeddedFontLst>
    <p:embeddedFont>
      <p:font typeface="Open Sans" panose="020B0606030504020204" pitchFamily="34" charset="0"/>
      <p:regular r:id="rId55"/>
      <p:bold r:id="rId56"/>
      <p:italic r:id="rId57"/>
      <p:boldItalic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55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528481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3596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615540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5626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4256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98337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2331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97760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42376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16716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8630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18178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22395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66451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01499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85308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83161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07950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35763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37680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51663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1726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7769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84285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49073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734644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939866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963163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55683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705164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16358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8659195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7625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9059398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9970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8288776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4186587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220137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804735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137210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893794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114646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786263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4087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8881383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598268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49262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8663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542071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888314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1553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47747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3048000"/>
            <a:ext cx="111252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Dear Valued Customer,</a:t>
            </a:r>
            <a:endParaRPr lang="en-US" sz="45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81200" y="2713672"/>
            <a:ext cx="8267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short, making sure that this is a real success.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40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76500" y="2514600"/>
            <a:ext cx="72771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Now the good news is that you can…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708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00200" y="1981200"/>
            <a:ext cx="8991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a limited time, you can get access to the video upgrade to the guide you just purchased at a very low price.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729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9200" y="2362200"/>
            <a:ext cx="97917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powerful upgrade will make it easier to get started and stay committed to your ultimate goal.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514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2713672"/>
            <a:ext cx="1120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Just to be clear, this is an EXCLUSIVE upgrade for customers only.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8409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1690062"/>
            <a:ext cx="112014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Do You Need To Upgrade To The Video Version Of “Artificial Intelligence In Digital Marketing” Guide?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8221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76300" y="2014478"/>
            <a:ext cx="104775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Did you know that most people learn a lot faster when they see something being done on video other than just by reading about it?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849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85900" y="2713672"/>
            <a:ext cx="9258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That’s because most people out there are visual learners.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71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3025170"/>
            <a:ext cx="10820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How do you normally learn the best?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02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1997839"/>
            <a:ext cx="11430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Although the guide you just purchased gives you a step-by-step approach to learn and be ready for Artificial Intelligence in Digital Marketing,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56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8712" y="1997839"/>
            <a:ext cx="99345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Would You Like To Discover A Shortcut To Learning And Being Ready For Artificial Intelligence In Digital Marketing?</a:t>
            </a:r>
          </a:p>
        </p:txBody>
      </p:sp>
    </p:spTree>
    <p:extLst>
      <p:ext uri="{BB962C8B-B14F-4D97-AF65-F5344CB8AC3E}">
        <p14:creationId xmlns:p14="http://schemas.microsoft.com/office/powerpoint/2010/main" val="428658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9200" y="2014478"/>
            <a:ext cx="97917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experience tells us that it requires learners to pay very close attention to the details to get the best results possible.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1594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71700" y="2325975"/>
            <a:ext cx="78867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miss any of the most important details or do things the wrong way,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37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2713672"/>
            <a:ext cx="1120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may miss out on the fullest benefits offered inside the guide.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077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62000" y="2362200"/>
            <a:ext cx="106680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that very reason, I’ve put together a video version to make it easier to get positive results quickly.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93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1044714"/>
            <a:ext cx="1051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Video Version Of The Guide You Just Purchased Will Help You...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85900" y="2804272"/>
            <a:ext cx="922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Avoid missing any important key details that you might miss by only reading the guide.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5900" y="3753293"/>
            <a:ext cx="922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Stay focused and accountable, and follow through and make sure you get ongoing results.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485900" y="4702314"/>
            <a:ext cx="9220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Ensure that the work you put in now keeps on giving you benefits long into the future.</a:t>
            </a:r>
          </a:p>
        </p:txBody>
      </p:sp>
    </p:spTree>
    <p:extLst>
      <p:ext uri="{BB962C8B-B14F-4D97-AF65-F5344CB8AC3E}">
        <p14:creationId xmlns:p14="http://schemas.microsoft.com/office/powerpoint/2010/main" val="315782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2BDCB70-91BF-4E4E-843A-38E8E0D60822}"/>
              </a:ext>
            </a:extLst>
          </p:cNvPr>
          <p:cNvSpPr txBox="1"/>
          <p:nvPr/>
        </p:nvSpPr>
        <p:spPr>
          <a:xfrm>
            <a:off x="76200" y="76200"/>
            <a:ext cx="327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Introducing…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3" t="10762" r="9254" b="8663"/>
          <a:stretch/>
        </p:blipFill>
        <p:spPr>
          <a:xfrm>
            <a:off x="1219200" y="609600"/>
            <a:ext cx="9753599" cy="6315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98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43200" y="1371600"/>
            <a:ext cx="67437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the answer is “YES,” click the link below…</a:t>
            </a:r>
            <a:endParaRPr lang="en-US" sz="4500" dirty="0">
              <a:solidFill>
                <a:schemeClr val="tx1"/>
              </a:solidFill>
            </a:endParaRPr>
          </a:p>
        </p:txBody>
      </p:sp>
      <p:sp>
        <p:nvSpPr>
          <p:cNvPr id="3" name="Arrow: Down 1"/>
          <p:cNvSpPr/>
          <p:nvPr/>
        </p:nvSpPr>
        <p:spPr>
          <a:xfrm>
            <a:off x="4000500" y="3202126"/>
            <a:ext cx="4191000" cy="2590800"/>
          </a:xfrm>
          <a:prstGeom prst="downArrow">
            <a:avLst>
              <a:gd name="adj1" fmla="val 50000"/>
              <a:gd name="adj2" fmla="val 594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189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81200" y="2362200"/>
            <a:ext cx="82677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course, you’re probably wondering how much this is going to cost, right?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19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2362200"/>
            <a:ext cx="102870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off, ‘cost’ is the wrong word… This upgrade is an investment that will pay for itself many times over.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35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2362200"/>
            <a:ext cx="109728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is the next best thing to having an expert on the subject, right beside you, showing you how it’s done.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15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09700" y="2713672"/>
            <a:ext cx="94869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so, pay close attention to this very limited, special offer…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560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81200" y="2362200"/>
            <a:ext cx="8229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 course, hiring an expert would easily set you back hundreds of dollars.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7367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9200" y="2362200"/>
            <a:ext cx="9753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Luckily, you’re not going to have to invest anywhere near that today to get the next best thing.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7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133600"/>
            <a:ext cx="1219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Not only will you avoid many of the most common mistakes that people make when trying to learn and be ready for Artificial Intelligence in Digital Marketing, 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748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47700" y="2713672"/>
            <a:ext cx="10896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you’ll notice immediate positive results in your achievements…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682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3025170"/>
            <a:ext cx="105156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it’s about to get even better…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867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508501"/>
            <a:ext cx="1051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When You Upgrade Today, You’ll Also Get This Exclusive Fast Action Bonus…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89510" y="3179765"/>
            <a:ext cx="532149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Fast Action Bonus</a:t>
            </a:r>
          </a:p>
          <a:p>
            <a:r>
              <a:rPr lang="en-US" sz="24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High-Quality MP3s Of The Entire Video Version Of The Training</a:t>
            </a:r>
          </a:p>
          <a:p>
            <a:r>
              <a:rPr lang="en-US" sz="28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(Valued at $27)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209800"/>
            <a:ext cx="5435924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84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47900" y="2690336"/>
            <a:ext cx="7696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here’s what’s really great about this...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77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2558296"/>
            <a:ext cx="11201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Don’t Have To Decide Anything Today...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464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47800" y="2362200"/>
            <a:ext cx="92964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get a full 30 days to go through the video training and decide if this is really for you.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20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0" y="2014478"/>
            <a:ext cx="9220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for any reason, or no reason at all, you’re not 100% satisfied with everything you get inside, simply let me know…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860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3025170"/>
            <a:ext cx="11201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You will only see this once…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66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05000" y="2713672"/>
            <a:ext cx="8458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…and I’ll refund every penny of your tiny investment.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450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09600" y="3025170"/>
            <a:ext cx="109728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 questions asked!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95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524000" y="2133600"/>
            <a:ext cx="914400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Here’s How To Get Instant Access To The Video Version Today...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44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66900" y="914400"/>
            <a:ext cx="84963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Simply click the link below, enter your information, and you’ll get INSTANT ACCESS… </a:t>
            </a:r>
          </a:p>
        </p:txBody>
      </p:sp>
      <p:sp>
        <p:nvSpPr>
          <p:cNvPr id="2" name="Arrow: Down 1"/>
          <p:cNvSpPr/>
          <p:nvPr/>
        </p:nvSpPr>
        <p:spPr>
          <a:xfrm>
            <a:off x="4000500" y="3423523"/>
            <a:ext cx="4191000" cy="2590800"/>
          </a:xfrm>
          <a:prstGeom prst="downArrow">
            <a:avLst>
              <a:gd name="adj1" fmla="val 50000"/>
              <a:gd name="adj2" fmla="val 594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23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2558296"/>
            <a:ext cx="11201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But, Please Don’t Wait, you MUST grab this RIGHT NOW!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26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2600" y="2362200"/>
            <a:ext cx="87630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fact, if you close this page, you may never have the opportunity to upgrade…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964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2551837"/>
            <a:ext cx="11201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Are you ready To Make Things Happen a lot faster?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2707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33400" y="2362200"/>
            <a:ext cx="112014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prefer to learn by being shown how to do something, and you want to get results quickly… this is for you…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30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23900" y="1997839"/>
            <a:ext cx="107442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you’re REALLY serious about how Artificial Intelligence will transform Digital Marketing – and how to be ready… this is for you...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504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2600" y="2362200"/>
            <a:ext cx="86868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And, if you’re one of those people that’s a visual learner, you NEED THIS!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21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3000" y="2362200"/>
            <a:ext cx="98298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First off, thanks so much for purchasing the guide that will teach you all the skills you need…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92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1000" y="2713672"/>
            <a:ext cx="11353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Here’s to becoming the most productive YOU that you can be!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3980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9200" y="2362200"/>
            <a:ext cx="97536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Remember, if you close this page, you may never see this again at such a low investment.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53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95300" y="1295400"/>
            <a:ext cx="112395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There’s no risk… Try this out for 30 days and then decide if it’s for you. </a:t>
            </a:r>
          </a:p>
        </p:txBody>
      </p:sp>
      <p:sp>
        <p:nvSpPr>
          <p:cNvPr id="2" name="Arrow: Down 1"/>
          <p:cNvSpPr/>
          <p:nvPr/>
        </p:nvSpPr>
        <p:spPr>
          <a:xfrm>
            <a:off x="4000500" y="3124200"/>
            <a:ext cx="4191000" cy="2590800"/>
          </a:xfrm>
          <a:prstGeom prst="downArrow">
            <a:avLst>
              <a:gd name="adj1" fmla="val 50000"/>
              <a:gd name="adj2" fmla="val 5948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20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713672"/>
            <a:ext cx="10058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 learn and be ready for Artificial Intelligence in Digital Marketing.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670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52600" y="2362200"/>
            <a:ext cx="87630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If you follow the step-by-step guide, you will be heading straight to that goal.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498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9800" y="2551837"/>
            <a:ext cx="78105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>
                <a:solidFill>
                  <a:srgbClr val="C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But, what if you could do it even faster.</a:t>
            </a:r>
            <a:endParaRPr lang="en-US" sz="55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345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362200"/>
            <a:ext cx="1009650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what if you could ensure that you get the absolute BEST results possible and stay focused.</a:t>
            </a:r>
            <a:endParaRPr lang="en-US" sz="45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559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865</TotalTime>
  <Words>879</Words>
  <Application>Microsoft Office PowerPoint</Application>
  <PresentationFormat>Panorámica</PresentationFormat>
  <Paragraphs>58</Paragraphs>
  <Slides>52</Slides>
  <Notes>51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52</vt:i4>
      </vt:variant>
    </vt:vector>
  </HeadingPairs>
  <TitlesOfParts>
    <vt:vector size="57" baseType="lpstr">
      <vt:lpstr>Open Sans</vt:lpstr>
      <vt:lpstr>Calibri</vt:lpstr>
      <vt:lpstr>Arial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Sajan</dc:creator>
  <cp:lastModifiedBy>Jose Romero</cp:lastModifiedBy>
  <cp:revision>347</cp:revision>
  <dcterms:modified xsi:type="dcterms:W3CDTF">2019-09-03T10:47:09Z</dcterms:modified>
</cp:coreProperties>
</file>